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04" r:id="rId13"/>
    <p:sldId id="406" r:id="rId14"/>
    <p:sldId id="407" r:id="rId15"/>
    <p:sldId id="408" r:id="rId16"/>
    <p:sldId id="370" r:id="rId17"/>
    <p:sldId id="416" r:id="rId18"/>
    <p:sldId id="423" r:id="rId19"/>
    <p:sldId id="422" r:id="rId20"/>
    <p:sldId id="417" r:id="rId21"/>
    <p:sldId id="418" r:id="rId22"/>
    <p:sldId id="424" r:id="rId23"/>
    <p:sldId id="419" r:id="rId24"/>
    <p:sldId id="420" r:id="rId25"/>
    <p:sldId id="421" r:id="rId26"/>
    <p:sldId id="413" r:id="rId27"/>
    <p:sldId id="414" r:id="rId28"/>
    <p:sldId id="415" r:id="rId29"/>
    <p:sldId id="355" r:id="rId30"/>
    <p:sldId id="357" r:id="rId31"/>
    <p:sldId id="397" r:id="rId32"/>
    <p:sldId id="356" r:id="rId33"/>
    <p:sldId id="398" r:id="rId34"/>
    <p:sldId id="410" r:id="rId35"/>
    <p:sldId id="392" r:id="rId36"/>
    <p:sldId id="371" r:id="rId37"/>
    <p:sldId id="372" r:id="rId38"/>
    <p:sldId id="409" r:id="rId39"/>
    <p:sldId id="373" r:id="rId40"/>
    <p:sldId id="394" r:id="rId41"/>
    <p:sldId id="375" r:id="rId42"/>
    <p:sldId id="393" r:id="rId43"/>
    <p:sldId id="391" r:id="rId44"/>
    <p:sldId id="390" r:id="rId45"/>
    <p:sldId id="378" r:id="rId46"/>
    <p:sldId id="377" r:id="rId47"/>
    <p:sldId id="389" r:id="rId48"/>
    <p:sldId id="379" r:id="rId49"/>
    <p:sldId id="395" r:id="rId50"/>
    <p:sldId id="380" r:id="rId51"/>
    <p:sldId id="381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8306" autoAdjust="0"/>
  </p:normalViewPr>
  <p:slideViewPr>
    <p:cSldViewPr snapToGrid="0">
      <p:cViewPr varScale="1">
        <p:scale>
          <a:sx n="75" d="100"/>
          <a:sy n="75" d="100"/>
        </p:scale>
        <p:origin x="547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84448490622305"/>
          <c:y val="2.9692476916371611E-3"/>
          <c:w val="0.4620606955380589"/>
          <c:h val="0.842852197425493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0-42D6-A708-5B2F740857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0-42D6-A708-5B2F740857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0-42D6-A708-5B2F74085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980160"/>
        <c:axId val="49981696"/>
      </c:barChart>
      <c:catAx>
        <c:axId val="499801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crossAx val="49981696"/>
        <c:crosses val="autoZero"/>
        <c:auto val="1"/>
        <c:lblAlgn val="ctr"/>
        <c:lblOffset val="100"/>
        <c:noMultiLvlLbl val="0"/>
      </c:catAx>
      <c:valAx>
        <c:axId val="4998169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one"/>
        <c:crossAx val="4998016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2911754177788201"/>
          <c:y val="0.88845197256189412"/>
          <c:w val="0.63252645439265498"/>
          <c:h val="4.761421234583899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72-4956-A0AC-F43328132C1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72-4956-A0AC-F43328132C1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72-4956-A0AC-F43328132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29792"/>
        <c:axId val="50531328"/>
      </c:barChart>
      <c:catAx>
        <c:axId val="505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31328"/>
        <c:crosses val="autoZero"/>
        <c:auto val="1"/>
        <c:lblAlgn val="ctr"/>
        <c:lblOffset val="100"/>
        <c:noMultiLvlLbl val="0"/>
      </c:catAx>
      <c:valAx>
        <c:axId val="505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2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57421553649131"/>
          <c:y val="0.94919412095734657"/>
          <c:w val="0.43285156892702098"/>
          <c:h val="5.0805879042652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2" y="1102125"/>
            <a:ext cx="2867424" cy="4831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279003"/>
            <a:ext cx="2867424" cy="4654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D3A3C4-ECDC-4559-9FEC-EB745473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4206D4C-83A4-4678-888F-8AB6B9E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0FABE28-7CB4-485A-AC06-A4036187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5" y="1096006"/>
            <a:ext cx="2643187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142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387183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682384"/>
            <a:chOff x="838198" y="2180193"/>
            <a:chExt cx="10241926" cy="431895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271009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673689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1696812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072904"/>
              <a:ext cx="5066538" cy="41529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63EF65E2-FCA9-4DCD-9000-6A87A659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4100789"/>
              <a:ext cx="2834735" cy="45856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2484" y="5171944"/>
              <a:ext cx="6113555" cy="58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endParaRPr lang="de-DE" dirty="0"/>
          </a:p>
          <a:p>
            <a:pPr lvl="1" indent="0">
              <a:buNone/>
            </a:pPr>
            <a:r>
              <a:rPr lang="de-DE" dirty="0"/>
              <a:t>	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</a:t>
            </a:r>
            <a:r>
              <a:rPr lang="de-DE" dirty="0" err="1"/>
              <a:t>problem</a:t>
            </a:r>
            <a:r>
              <a:rPr lang="de-DE" dirty="0"/>
              <a:t> and Server </a:t>
            </a:r>
            <a:r>
              <a:rPr lang="de-DE" dirty="0" err="1"/>
              <a:t>adapter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</a:p>
          <a:p>
            <a:pPr lvl="2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/>
              <a:t> </a:t>
            </a:r>
            <a:r>
              <a:rPr lang="de-DE" dirty="0" err="1"/>
              <a:t>Pongwanit</a:t>
            </a:r>
            <a:r>
              <a:rPr lang="de-DE" dirty="0"/>
              <a:t> </a:t>
            </a:r>
            <a:r>
              <a:rPr lang="de-DE" dirty="0" err="1"/>
              <a:t>Jeaperapong</a:t>
            </a:r>
            <a:r>
              <a:rPr lang="de-DE" dirty="0"/>
              <a:t> 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</a:t>
            </a:r>
            <a:r>
              <a:rPr lang="de-DE" dirty="0" err="1"/>
              <a:t>hardware</a:t>
            </a:r>
            <a:r>
              <a:rPr lang="de-DE" dirty="0"/>
              <a:t> </a:t>
            </a:r>
          </a:p>
          <a:p>
            <a:pPr lvl="3" indent="0">
              <a:buNone/>
            </a:pPr>
            <a:r>
              <a:rPr lang="de-DE" sz="1600" dirty="0"/>
              <a:t>	</a:t>
            </a:r>
            <a:r>
              <a:rPr lang="de-DE" sz="1600" dirty="0" err="1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311162" y="1334257"/>
            <a:ext cx="8052721" cy="5000160"/>
            <a:chOff x="605142" y="335769"/>
            <a:chExt cx="9949647" cy="623074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997" y="335769"/>
              <a:ext cx="3504792" cy="6230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16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259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71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Referent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Muster</a:t>
            </a:r>
          </a:p>
          <a:p>
            <a:r>
              <a:rPr lang="de-DE" dirty="0"/>
              <a:t>Lehrstuhl für Muster</a:t>
            </a:r>
          </a:p>
          <a:p>
            <a:r>
              <a:rPr lang="de-DE" dirty="0"/>
              <a:t>Ort, Datum (Schreibweise: 00. Januar 2015)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Dr. </a:t>
            </a:r>
            <a:r>
              <a:rPr lang="de-DE" dirty="0" err="1"/>
              <a:t>rer</a:t>
            </a:r>
            <a:r>
              <a:rPr lang="de-DE" dirty="0"/>
              <a:t>. nat. Erika Mustermann</a:t>
            </a:r>
          </a:p>
          <a:p>
            <a:r>
              <a:rPr lang="de-DE" dirty="0"/>
              <a:t>München, 27. März 2015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Dr. rer. nat. Erika Mustermann</a:t>
            </a:r>
          </a:p>
          <a:p>
            <a:r>
              <a:rPr lang="de-DE"/>
              <a:t>München, 27. März 2015</a:t>
            </a:r>
            <a:endParaRPr lang="de-D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Dieser</a:t>
            </a:r>
            <a:r>
              <a:rPr dirty="0"/>
              <a:t> Folienmaster gilt bei offiziellen Präsentationen im Rahmen der TUM.</a:t>
            </a:r>
            <a:br>
              <a:rPr dirty="0"/>
            </a:br>
            <a:r>
              <a:rPr dirty="0"/>
              <a:t>Es ist darauf zu achten, dass wir uns in einem durchgängigen Layout </a:t>
            </a:r>
            <a:r>
              <a:rPr dirty="0" err="1"/>
              <a:t>präsentieren</a:t>
            </a:r>
            <a:r>
              <a:rPr dirty="0"/>
              <a:t>.</a:t>
            </a:r>
          </a:p>
          <a:p>
            <a:r>
              <a:rPr lang="de-DE" dirty="0"/>
              <a:t>Abweichungen vom vorgegebenen Layout bitte auf ein Minimum reduzieren.</a:t>
            </a:r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Gültigkeit der 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2634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 err="1"/>
              <a:t>Grundlage</a:t>
            </a:r>
            <a:r>
              <a:rPr lang="en-US" sz="3000" dirty="0"/>
              <a:t> der </a:t>
            </a:r>
            <a:r>
              <a:rPr lang="en-US" sz="3000" dirty="0" err="1"/>
              <a:t>Masterfolien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8037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105024"/>
            <a:ext cx="8508999" cy="4356735"/>
          </a:xfrm>
        </p:spPr>
        <p:txBody>
          <a:bodyPr/>
          <a:lstStyle/>
          <a:p>
            <a:r>
              <a:rPr dirty="0"/>
              <a:t>Als Grundlage dient der Corporate Design Style Guide der TUM.</a:t>
            </a:r>
            <a:br>
              <a:rPr dirty="0"/>
            </a:br>
            <a:r>
              <a:rPr dirty="0"/>
              <a:t>Die Präsentationsvorlage ist auf gute Lesbarkeit und klare Darstellung von Informationen optimiert.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Hier steht eine Überschrift</a:t>
            </a:r>
            <a:br>
              <a:rPr lang="de-DE" sz="3200" dirty="0"/>
            </a:br>
            <a:r>
              <a:rPr lang="de-DE" sz="3200" dirty="0"/>
              <a:t>max. 2-zeilig</a:t>
            </a:r>
            <a:endParaRPr lang="de-DE" sz="3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Das Grundprinzip ist, Informationen bestmöglich zu transportieren. Dazu muss vor allem die Schrift einheitlich und für alle im Raum lesbar sein. </a:t>
            </a:r>
          </a:p>
          <a:p>
            <a:endParaRPr dirty="0"/>
          </a:p>
          <a:p>
            <a:r>
              <a:rPr dirty="0" err="1"/>
              <a:t>Schriftart</a:t>
            </a:r>
            <a:r>
              <a:rPr dirty="0"/>
              <a:t>: Arial</a:t>
            </a:r>
          </a:p>
          <a:p>
            <a:endParaRPr dirty="0"/>
          </a:p>
          <a:p>
            <a:r>
              <a:rPr dirty="0" err="1"/>
              <a:t>Schriftgr</a:t>
            </a:r>
            <a:r>
              <a:rPr lang="de-DE" dirty="0" err="1"/>
              <a:t>ößen</a:t>
            </a:r>
            <a:r>
              <a:rPr dirty="0"/>
              <a:t>:</a:t>
            </a:r>
            <a:r>
              <a:rPr lang="de-DE" dirty="0"/>
              <a:t>30 | 22 | 16 | 12</a:t>
            </a:r>
            <a:endParaRPr dirty="0"/>
          </a:p>
          <a:p>
            <a:endParaRPr dirty="0"/>
          </a:p>
          <a:p>
            <a:r>
              <a:rPr dirty="0" err="1"/>
              <a:t>Zeilenabstand</a:t>
            </a:r>
            <a:r>
              <a:rPr dirty="0"/>
              <a:t>: 1,15mm</a:t>
            </a:r>
          </a:p>
          <a:p>
            <a:endParaRPr dirty="0"/>
          </a:p>
          <a:p>
            <a:r>
              <a:rPr dirty="0"/>
              <a:t>Die Einstellungen sind in den Textfeldern und Textfeldvorlagen dieses ppt-Masters als Standard eingestellt. Bei Diagrammen und Tabellen muss die Schriftgröße ggf. angepasst werden.</a:t>
            </a:r>
            <a:r>
              <a:rPr lang="de-DE" dirty="0"/>
              <a:t> Für Auszeichnungen im Fließtext kann auch </a:t>
            </a:r>
            <a:r>
              <a:rPr lang="de-DE" b="1" dirty="0"/>
              <a:t>fett </a:t>
            </a:r>
            <a:r>
              <a:rPr lang="de-DE" dirty="0"/>
              <a:t>markiert werden.</a:t>
            </a:r>
            <a:endParaRPr dirty="0"/>
          </a:p>
          <a:p>
            <a:r>
              <a:rPr dirty="0"/>
              <a:t>Bei großer Distanz bzw. </a:t>
            </a:r>
            <a:r>
              <a:rPr dirty="0" err="1"/>
              <a:t>kleinem</a:t>
            </a:r>
            <a:r>
              <a:rPr dirty="0"/>
              <a:t> </a:t>
            </a:r>
            <a:r>
              <a:rPr dirty="0" err="1"/>
              <a:t>Präsentationsmedium</a:t>
            </a:r>
            <a:r>
              <a:rPr dirty="0"/>
              <a:t> kann der Schriftgrad notfalls proportional erhöht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Schrift</a:t>
            </a:r>
            <a:endParaRPr lang="de-DE" sz="3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Als erstes soll mit schwarz und weiß gearbeitet werden.</a:t>
            </a:r>
            <a:br>
              <a:rPr dirty="0"/>
            </a:br>
            <a:r>
              <a:rPr dirty="0"/>
              <a:t>Für Aufwändigere Darstellungen sind Farben mit Bedacht und in möglichst geringem Umfang einzusetzen.</a:t>
            </a:r>
            <a:br>
              <a:rPr dirty="0"/>
            </a:br>
            <a:endParaRPr dirty="0"/>
          </a:p>
          <a:p>
            <a:r>
              <a:rPr dirty="0"/>
              <a:t>In diesem Folienmaster ist die Farbpalette festgelegt.</a:t>
            </a:r>
          </a:p>
          <a:p>
            <a:endParaRPr dirty="0"/>
          </a:p>
          <a:p>
            <a:r>
              <a:rPr dirty="0"/>
              <a:t>Zuerst mit </a:t>
            </a:r>
            <a:r>
              <a:rPr lang="de-DE" dirty="0"/>
              <a:t>den Primärfarben </a:t>
            </a:r>
            <a:r>
              <a:rPr dirty="0"/>
              <a:t>arbeiten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dirty="0"/>
              <a:t>Für z.B. komplexe Diagramme stehen noch</a:t>
            </a:r>
            <a:r>
              <a:rPr lang="de-DE" dirty="0"/>
              <a:t>Sekundärfarben </a:t>
            </a:r>
            <a:r>
              <a:rPr dirty="0"/>
              <a:t>zur Verfügung.</a:t>
            </a:r>
          </a:p>
          <a:p>
            <a:endParaRPr dirty="0"/>
          </a:p>
          <a:p>
            <a:endParaRPr dirty="0"/>
          </a:p>
          <a:p>
            <a:r>
              <a:rPr lang="de-DE" dirty="0"/>
              <a:t>Gering im Einsatz sind die Akzentfarben.</a:t>
            </a:r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Farben</a:t>
            </a:r>
            <a:endParaRPr lang="de-DE" sz="3000" dirty="0"/>
          </a:p>
        </p:txBody>
      </p:sp>
      <p:sp>
        <p:nvSpPr>
          <p:cNvPr id="14" name="Rechteck 13"/>
          <p:cNvSpPr/>
          <p:nvPr/>
        </p:nvSpPr>
        <p:spPr>
          <a:xfrm>
            <a:off x="321735" y="3843868"/>
            <a:ext cx="855132" cy="2455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295402" y="3843868"/>
            <a:ext cx="855132" cy="245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260602" y="3843868"/>
            <a:ext cx="855132" cy="2455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21735" y="4665135"/>
            <a:ext cx="855132" cy="24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95402" y="4665135"/>
            <a:ext cx="855132" cy="24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2260602" y="4665135"/>
            <a:ext cx="855132" cy="245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3225802" y="4665135"/>
            <a:ext cx="855132" cy="245531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321735" y="5529793"/>
            <a:ext cx="855132" cy="245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95402" y="5529793"/>
            <a:ext cx="855132" cy="2455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2260602" y="5529793"/>
            <a:ext cx="855132" cy="245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27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kleinen Aufzählungen auf Aufzählungszeichen verzichten und ggf. zusätzliche Leerzeile</a:t>
            </a:r>
          </a:p>
          <a:p>
            <a:r>
              <a:rPr lang="de-DE" dirty="0"/>
              <a:t>Nur die wesentlichen Punkte nennen und Themen auf verschiedene Seiten splitten.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Wenn Unterpunkte in einer Aufzählung nötig sind ist ein Einrücken mit – möglich</a:t>
            </a:r>
          </a:p>
          <a:p>
            <a:pPr lvl="1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1</a:t>
            </a:r>
          </a:p>
          <a:p>
            <a:pPr lvl="2"/>
            <a:r>
              <a:rPr lang="de-DE" dirty="0"/>
              <a:t>Unterpunkt 2</a:t>
            </a:r>
          </a:p>
          <a:p>
            <a:endParaRPr lang="de-DE" dirty="0"/>
          </a:p>
          <a:p>
            <a:r>
              <a:rPr lang="de-DE" dirty="0"/>
              <a:t>Bei größeren Listen die Standardeinstellung • verwenden</a:t>
            </a:r>
          </a:p>
          <a:p>
            <a:pPr lvl="1"/>
            <a:r>
              <a:rPr lang="de-DE" dirty="0"/>
              <a:t>Unterpunkt 1</a:t>
            </a:r>
          </a:p>
          <a:p>
            <a:pPr lvl="1"/>
            <a:r>
              <a:rPr lang="de-DE" dirty="0"/>
              <a:t>Unterpunkt 2</a:t>
            </a:r>
          </a:p>
          <a:p>
            <a:pPr lvl="1"/>
            <a:r>
              <a:rPr lang="de-DE" dirty="0"/>
              <a:t>Unterpunkt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Aufzählung</a:t>
            </a:r>
            <a:endParaRPr lang="de-D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schlichte Darstellung von Informationen</a:t>
            </a:r>
          </a:p>
          <a:p>
            <a:endParaRPr dirty="0"/>
          </a:p>
          <a:p>
            <a:r>
              <a:rPr dirty="0"/>
              <a:t>reduzierte Farben</a:t>
            </a:r>
          </a:p>
          <a:p>
            <a:endParaRPr dirty="0"/>
          </a:p>
          <a:p>
            <a:r>
              <a:rPr dirty="0"/>
              <a:t>Rahmen und Überlagerungen nach Möglichkeit vermeiden</a:t>
            </a:r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Bilder - Allgemein</a:t>
            </a:r>
            <a:endParaRPr lang="de-DE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Überschrift 2</a:t>
            </a:r>
          </a:p>
          <a:p>
            <a:r>
              <a:rPr lang="de-DE" dirty="0"/>
              <a:t>Hier steht ein einleitender oder beschreibender Fließtext und nach Wunsch eine Aufzählung</a:t>
            </a:r>
          </a:p>
          <a:p>
            <a:endParaRPr lang="de-DE" dirty="0"/>
          </a:p>
          <a:p>
            <a:r>
              <a:rPr lang="de-DE" dirty="0"/>
              <a:t>Punkt 1</a:t>
            </a:r>
          </a:p>
          <a:p>
            <a:endParaRPr lang="de-DE" dirty="0"/>
          </a:p>
          <a:p>
            <a:r>
              <a:rPr lang="de-DE" dirty="0"/>
              <a:t>Punkt 2</a:t>
            </a:r>
          </a:p>
          <a:p>
            <a:endParaRPr lang="de-DE" dirty="0"/>
          </a:p>
          <a:p>
            <a:r>
              <a:rPr lang="de-DE" dirty="0"/>
              <a:t>Punkt 3</a:t>
            </a:r>
          </a:p>
          <a:p>
            <a:endParaRPr lang="de-DE" dirty="0"/>
          </a:p>
          <a:p>
            <a:r>
              <a:rPr lang="de-DE" dirty="0"/>
              <a:t>Punkt 4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Bildbeschreibung</a:t>
            </a:r>
            <a:br>
              <a:rPr lang="de-DE"/>
            </a:br>
            <a:r>
              <a:rPr lang="de-DE"/>
              <a:t>oberer Bildrand: Begrenzung durch 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Weißer bzw. transparenter Hintergrund</a:t>
            </a:r>
            <a:br>
              <a:rPr lang="de-DE"/>
            </a:br>
            <a:r>
              <a:rPr lang="de-DE"/>
              <a:t>mit genug Freiraum anordnen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formatfüllende Bilder</a:t>
            </a:r>
            <a:endParaRPr lang="de-D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Bilder Format füllend - maximale Bildgröße</a:t>
            </a:r>
            <a:endParaRPr lang="de-DE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Alternativ mit formatfüllendem Hintergrund: 5 % schwarz</a:t>
            </a:r>
          </a:p>
          <a:p>
            <a:r>
              <a:rPr lang="de-DE"/>
              <a:t>Beschriftungen können zusätzlich neben den Bildern angebracht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/>
              <a:t>Bilderklärung</a:t>
            </a:r>
            <a:endParaRPr lang="de-DE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 Format füllende Bilder</a:t>
            </a:r>
            <a:endParaRPr lang="de-D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0" marR="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ohne Farbe und kein Rand</a:t>
            </a:r>
            <a:br>
              <a:rPr lang="de-DE"/>
            </a:br>
            <a:r>
              <a:rPr lang="de-DE"/>
              <a:t>innerer Seitenrand links 0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1</a:t>
            </a:r>
            <a:endParaRPr lang="de-DE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319088" y="2498725"/>
          <a:ext cx="8509507" cy="2119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9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Strecke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39 km/Tag (14.360 km/Jahr)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Geschwindigkeit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25 km/h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Ø - Verfügbare Ladezeit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22 h/Tag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Kosten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Kleinwagen mit Verbrennungsmotor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Einsatzgebiet</a:t>
                      </a:r>
                      <a:endParaRPr lang="de-DE" sz="1600" b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Stadt und Umland</a:t>
                      </a:r>
                      <a:endParaRPr lang="de-DE" sz="160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Tabelle mit schwarzem Rand</a:t>
            </a:r>
            <a:br>
              <a:rPr lang="de-DE"/>
            </a:br>
            <a:r>
              <a:rPr lang="de-DE"/>
              <a:t>innerer Seitenrand links 0,15 cm, oben z.B. 0,5 cm (für genug Zeilenabstand innerhalb)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 – Beispiel 2</a:t>
            </a:r>
            <a:endParaRPr lang="de-DE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Möglichkeit linksbündig bleiben</a:t>
            </a:r>
            <a:br>
              <a:rPr lang="de-DE" dirty="0"/>
            </a:br>
            <a:r>
              <a:rPr lang="de-DE" dirty="0"/>
              <a:t>Unnötige Striche und Balken vermeiden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– Beispiel 1</a:t>
            </a:r>
            <a:endParaRPr lang="de-DE" dirty="0"/>
          </a:p>
        </p:txBody>
      </p:sp>
      <p:graphicFrame>
        <p:nvGraphicFramePr>
          <p:cNvPr id="14" name="Diagramm 13"/>
          <p:cNvGraphicFramePr/>
          <p:nvPr>
            <p:extLst/>
          </p:nvPr>
        </p:nvGraphicFramePr>
        <p:xfrm>
          <a:off x="209868" y="2388199"/>
          <a:ext cx="8515032" cy="4207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366215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Simulation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Handles all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Child </a:t>
            </a:r>
            <a:r>
              <a:rPr lang="de-DE" dirty="0" err="1"/>
              <a:t>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Simulation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713959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E41F4088-538C-41C2-9C66-5775AC0BF656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BEEC01C2-5F1E-48CA-A58F-E6E464EDF78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40F9770E-7A7C-4712-B523-26BA1E620D92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243314C5-19A7-4E41-AA8A-D9B181EDA9DE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CB2A90A4-9CA3-4CA5-95B8-6FFA2ED3FC8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" id="{98050612-7E3A-4F45-BCF9-73D7198B25C1}" vid="{7FFB167A-3EA2-41D6-BBE6-7E9631C193A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0</TotalTime>
  <Words>1428</Words>
  <Application>Microsoft Office PowerPoint</Application>
  <PresentationFormat>Bildschirmpräsentation (4:3)</PresentationFormat>
  <Paragraphs>334</Paragraphs>
  <Slides>46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Simulation scripts</vt:lpstr>
      <vt:lpstr>Controlling the robot 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PowerPoint-Präsentation</vt:lpstr>
      <vt:lpstr>PowerPoint-Präsentation</vt:lpstr>
      <vt:lpstr>PowerPoint-Präsentation</vt:lpstr>
      <vt:lpstr>PowerPoint-Präsentation</vt:lpstr>
      <vt:lpstr>Android Sensors</vt:lpstr>
      <vt:lpstr>Android Sensors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is V-REP?</vt:lpstr>
      <vt:lpstr>PowerPoint-Präsentation</vt:lpstr>
      <vt:lpstr>Gültigkeit der Masterfolien</vt:lpstr>
      <vt:lpstr>Grundlage der Masterfolien</vt:lpstr>
      <vt:lpstr>Hier steht eine Überschrift max. 2-zeilig</vt:lpstr>
      <vt:lpstr>Schrift</vt:lpstr>
      <vt:lpstr>Farben</vt:lpstr>
      <vt:lpstr>Farben</vt:lpstr>
      <vt:lpstr>Thank you for your attention</vt:lpstr>
      <vt:lpstr>Aufzählung</vt:lpstr>
      <vt:lpstr>Bilder - Allgemein</vt:lpstr>
      <vt:lpstr>Bilder</vt:lpstr>
      <vt:lpstr>Bilder</vt:lpstr>
      <vt:lpstr>Bilder</vt:lpstr>
      <vt:lpstr>Nicht formatfüllende Bilder</vt:lpstr>
      <vt:lpstr>Bilder Format füllend - maximale Bildgröße</vt:lpstr>
      <vt:lpstr>Nicht Format füllende Bilder</vt:lpstr>
      <vt:lpstr>Tabelle – Beispiel 1</vt:lpstr>
      <vt:lpstr>Tabelle – Beispiel 2</vt:lpstr>
      <vt:lpstr>Diagramme – Beispiel 1</vt:lpstr>
      <vt:lpstr>Diagramme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</dc:title>
  <dc:creator>Tobias Bauer</dc:creator>
  <cp:lastModifiedBy>Tobias Bauer</cp:lastModifiedBy>
  <cp:revision>2</cp:revision>
  <cp:lastPrinted>2015-07-30T14:04:45Z</cp:lastPrinted>
  <dcterms:created xsi:type="dcterms:W3CDTF">2017-07-26T15:20:16Z</dcterms:created>
  <dcterms:modified xsi:type="dcterms:W3CDTF">2017-07-26T15:41:25Z</dcterms:modified>
</cp:coreProperties>
</file>